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5a236a9a.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fdc4b2bd2b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fdc2a15890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fdc6bd6bcd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fdc5f0840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fdc16b00b9f.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fdc7fcaff5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6842f0e8.png"/><Relationship Id="rId3" Type="http://schemas.openxmlformats.org/officeDocument/2006/relationships/image" Target="../media/filefdc2d644d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41403872.png"/><Relationship Id="rId3" Type="http://schemas.openxmlformats.org/officeDocument/2006/relationships/image" Target="../media/filefdc5f39e5d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522033ca.png"/><Relationship Id="rId3" Type="http://schemas.openxmlformats.org/officeDocument/2006/relationships/image" Target="../media/filefdc40283c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11b5ff4b.png"/><Relationship Id="rId3" Type="http://schemas.openxmlformats.org/officeDocument/2006/relationships/image" Target="../media/filefdc438b9e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332b7f3.png"/><Relationship Id="rId3" Type="http://schemas.openxmlformats.org/officeDocument/2006/relationships/image" Target="../media/filefdc76cab4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75f9eb05.png"/><Relationship Id="rId3" Type="http://schemas.openxmlformats.org/officeDocument/2006/relationships/image" Target="../media/filefdc6ab4d1c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538133e.png"/><Relationship Id="rId3" Type="http://schemas.openxmlformats.org/officeDocument/2006/relationships/image" Target="../media/filefdc24774e1f.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fdc14a9e7ed.png"/><Relationship Id="rId3" Type="http://schemas.openxmlformats.org/officeDocument/2006/relationships/image" Target="../media/filefdc1eb983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5eb03dbf.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4a5f72a.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2c05e8c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37f5b90c.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6547df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51a44c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fdc797a82d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572,667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572,667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15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11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90,526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16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84 triages made. This is an decrease of 9 triages compared to the previous day (93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15 October there were 739 triages to NHS Pathways for COVID-19, this is an average of 106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16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2020-10-16T14:50:47Z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